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D592E9-3181-4975-A4C8-021A55D1FF34}" v="6" dt="2023-04-25T21:54:46.0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99" d="100"/>
          <a:sy n="99" d="100"/>
        </p:scale>
        <p:origin x="5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lukas, Veronika E" userId="fee25d02-defb-440c-84ab-4282d25a9cfd" providerId="ADAL" clId="{5ED592E9-3181-4975-A4C8-021A55D1FF34}"/>
    <pc:docChg chg="custSel modSld">
      <pc:chgData name="Klukas, Veronika E" userId="fee25d02-defb-440c-84ab-4282d25a9cfd" providerId="ADAL" clId="{5ED592E9-3181-4975-A4C8-021A55D1FF34}" dt="2023-04-25T21:55:50.261" v="21" actId="27636"/>
      <pc:docMkLst>
        <pc:docMk/>
      </pc:docMkLst>
      <pc:sldChg chg="addSp delSp modSp mod">
        <pc:chgData name="Klukas, Veronika E" userId="fee25d02-defb-440c-84ab-4282d25a9cfd" providerId="ADAL" clId="{5ED592E9-3181-4975-A4C8-021A55D1FF34}" dt="2023-04-25T21:55:50.261" v="21" actId="27636"/>
        <pc:sldMkLst>
          <pc:docMk/>
          <pc:sldMk cId="4270428197" sldId="256"/>
        </pc:sldMkLst>
        <pc:spChg chg="mod">
          <ac:chgData name="Klukas, Veronika E" userId="fee25d02-defb-440c-84ab-4282d25a9cfd" providerId="ADAL" clId="{5ED592E9-3181-4975-A4C8-021A55D1FF34}" dt="2023-04-25T21:55:50.261" v="21" actId="27636"/>
          <ac:spMkLst>
            <pc:docMk/>
            <pc:sldMk cId="4270428197" sldId="256"/>
            <ac:spMk id="3" creationId="{1DEE4A62-3174-FAC2-FEDB-6AAA39F3EC34}"/>
          </ac:spMkLst>
        </pc:spChg>
        <pc:graphicFrameChg chg="add del mod">
          <ac:chgData name="Klukas, Veronika E" userId="fee25d02-defb-440c-84ab-4282d25a9cfd" providerId="ADAL" clId="{5ED592E9-3181-4975-A4C8-021A55D1FF34}" dt="2023-04-25T21:54:19.669" v="10" actId="478"/>
          <ac:graphicFrameMkLst>
            <pc:docMk/>
            <pc:sldMk cId="4270428197" sldId="256"/>
            <ac:graphicFrameMk id="7" creationId="{6A1ACFB7-2DCD-08B8-2A09-141CCC402952}"/>
          </ac:graphicFrameMkLst>
        </pc:graphicFrameChg>
        <pc:picChg chg="add del mod">
          <ac:chgData name="Klukas, Veronika E" userId="fee25d02-defb-440c-84ab-4282d25a9cfd" providerId="ADAL" clId="{5ED592E9-3181-4975-A4C8-021A55D1FF34}" dt="2023-04-25T21:54:52.648" v="14" actId="478"/>
          <ac:picMkLst>
            <pc:docMk/>
            <pc:sldMk cId="4270428197" sldId="256"/>
            <ac:picMk id="6" creationId="{BA9DD31E-9162-DDC8-DD53-530ED02CB19B}"/>
          </ac:picMkLst>
        </pc:picChg>
        <pc:picChg chg="add mod">
          <ac:chgData name="Klukas, Veronika E" userId="fee25d02-defb-440c-84ab-4282d25a9cfd" providerId="ADAL" clId="{5ED592E9-3181-4975-A4C8-021A55D1FF34}" dt="2023-04-25T21:54:58.919" v="15" actId="1076"/>
          <ac:picMkLst>
            <pc:docMk/>
            <pc:sldMk cId="4270428197" sldId="256"/>
            <ac:picMk id="9" creationId="{543E9A7E-0395-077A-C538-453CAD20C4D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870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4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463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06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350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10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26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77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969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5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221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075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531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693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unset on snowcapped mountains">
            <a:extLst>
              <a:ext uri="{FF2B5EF4-FFF2-40B4-BE49-F238E27FC236}">
                <a16:creationId xmlns:a16="http://schemas.microsoft.com/office/drawing/2014/main" id="{A6B9B6D2-04B8-2494-39B7-ADEA9D5A20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50000">
                <a:schemeClr val="tx1">
                  <a:alpha val="35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E161D2-542D-0CC6-7B79-55A3363487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6" y="412124"/>
            <a:ext cx="10905059" cy="76629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U.S. Fish and Wildlife Service (FWS)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EE4A62-3174-FAC2-FEDB-6AAA39F3EC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6" y="4365939"/>
            <a:ext cx="10902016" cy="218940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/>
                </a:solidFill>
              </a:rPr>
              <a:t>FWS requires Electronic documents for all fires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/>
                </a:solidFill>
              </a:rPr>
              <a:t>For all FWS incidents, payment packages must go to the host unit. </a:t>
            </a:r>
            <a:r>
              <a:rPr lang="en-US" sz="1800">
                <a:solidFill>
                  <a:schemeClr val="bg1"/>
                </a:solidFill>
              </a:rPr>
              <a:t>FWS does not have a payment team.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>
                <a:solidFill>
                  <a:schemeClr val="bg1"/>
                </a:solidFill>
              </a:rPr>
              <a:t>For </a:t>
            </a:r>
            <a:r>
              <a:rPr lang="en-US" sz="1800" dirty="0">
                <a:solidFill>
                  <a:schemeClr val="bg1"/>
                </a:solidFill>
              </a:rPr>
              <a:t>all incidents where </a:t>
            </a:r>
            <a:r>
              <a:rPr lang="en-US" sz="1800" dirty="0" err="1">
                <a:solidFill>
                  <a:schemeClr val="bg1"/>
                </a:solidFill>
              </a:rPr>
              <a:t>fws</a:t>
            </a:r>
            <a:r>
              <a:rPr lang="en-US" sz="1800" dirty="0">
                <a:solidFill>
                  <a:schemeClr val="bg1"/>
                </a:solidFill>
              </a:rPr>
              <a:t> is part of a cost share, please contact Veronika Klukas (veronika_Klukas@fws.gov)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/>
                </a:solidFill>
              </a:rPr>
              <a:t>FWS can provide contracting support for FWS incidents only</a:t>
            </a:r>
          </a:p>
          <a:p>
            <a:endParaRPr lang="en-US" sz="1800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800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800" dirty="0">
              <a:solidFill>
                <a:schemeClr val="bg1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4E5597F-CE67-4085-9548-E6A8036DA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93881" y="4035362"/>
            <a:ext cx="5404237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 close-up of a sign&#10;&#10;Description automatically generated with low confidence">
            <a:extLst>
              <a:ext uri="{FF2B5EF4-FFF2-40B4-BE49-F238E27FC236}">
                <a16:creationId xmlns:a16="http://schemas.microsoft.com/office/drawing/2014/main" id="{543E9A7E-0395-077A-C538-453CAD20C4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67" y="276479"/>
            <a:ext cx="914400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428197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RegularSeedLeftStep">
      <a:dk1>
        <a:srgbClr val="000000"/>
      </a:dk1>
      <a:lt1>
        <a:srgbClr val="FFFFFF"/>
      </a:lt1>
      <a:dk2>
        <a:srgbClr val="1B2830"/>
      </a:dk2>
      <a:lt2>
        <a:srgbClr val="F0F1F3"/>
      </a:lt2>
      <a:accent1>
        <a:srgbClr val="CD9824"/>
      </a:accent1>
      <a:accent2>
        <a:srgbClr val="D54B17"/>
      </a:accent2>
      <a:accent3>
        <a:srgbClr val="E72944"/>
      </a:accent3>
      <a:accent4>
        <a:srgbClr val="D51782"/>
      </a:accent4>
      <a:accent5>
        <a:srgbClr val="E729E2"/>
      </a:accent5>
      <a:accent6>
        <a:srgbClr val="8A17D5"/>
      </a:accent6>
      <a:hlink>
        <a:srgbClr val="466DC1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74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Elephant</vt:lpstr>
      <vt:lpstr>Wingdings</vt:lpstr>
      <vt:lpstr>BrushVTI</vt:lpstr>
      <vt:lpstr>U.S. Fish and Wildlife Service (FWS)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 Fish and Wildlife Service (FWS)</dc:title>
  <dc:creator>Klukas, Veronika E</dc:creator>
  <cp:lastModifiedBy>Klukas, Veronika E</cp:lastModifiedBy>
  <cp:revision>1</cp:revision>
  <dcterms:created xsi:type="dcterms:W3CDTF">2023-04-13T21:50:31Z</dcterms:created>
  <dcterms:modified xsi:type="dcterms:W3CDTF">2023-04-25T21:55:51Z</dcterms:modified>
</cp:coreProperties>
</file>